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" name="Shape 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Shape 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96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45D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Shape 8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Shape 9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Shape 9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Shape 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Shape 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96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45D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Shape 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Shape 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" name="Shape 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Shape 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96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45D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Shape 4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Shape 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Shape 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" name="Shape 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Shape 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96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45D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Shape 5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Shape 5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Shape 6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" name="Shape 6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Shape 6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96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45D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 6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3" name="Shape 8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96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45D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merbanan/rtl_433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mailto:info@mercuryiss.com.au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wireless security systems</a:t>
            </a:r>
            <a:endParaRPr/>
          </a:p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 McCann</a:t>
            </a:r>
            <a:br>
              <a:rPr lang="en"/>
            </a:br>
            <a:r>
              <a:rPr lang="en"/>
              <a:t>Mercury ISS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IEEE TENSYMP 2018 Workshop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9285" l="4702" r="4693" t="3033"/>
          <a:stretch/>
        </p:blipFill>
        <p:spPr>
          <a:xfrm>
            <a:off x="58300" y="-4642375"/>
            <a:ext cx="9177200" cy="1283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729450" y="864300"/>
            <a:ext cx="77097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target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Arlec external siren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number DA202-1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Operates between 433-435 MHZ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About $80 from Bunnings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Apparently provides protection?</a:t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950" y="1441275"/>
            <a:ext cx="397364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178" name="Shape 17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975" y="1355125"/>
            <a:ext cx="3381400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attack? </a:t>
            </a:r>
            <a:endParaRPr/>
          </a:p>
        </p:txBody>
      </p:sp>
      <p:sp>
        <p:nvSpPr>
          <p:cNvPr id="186" name="Shape 18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250" y="823102"/>
            <a:ext cx="3835525" cy="359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required</a:t>
            </a:r>
            <a:endParaRPr/>
          </a:p>
        </p:txBody>
      </p:sp>
      <p:sp>
        <p:nvSpPr>
          <p:cNvPr id="193" name="Shape 193"/>
          <p:cNvSpPr txBox="1"/>
          <p:nvPr>
            <p:ph idx="1" type="subTitle"/>
          </p:nvPr>
        </p:nvSpPr>
        <p:spPr>
          <a:xfrm>
            <a:off x="724950" y="2106650"/>
            <a:ext cx="3589200" cy="21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sudo apt get gqrx audacity python-usb rfcat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pip install ooktools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875" y="119475"/>
            <a:ext cx="37304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recon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729325" y="2078875"/>
            <a:ext cx="282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identify the frequency the remote and sensors are </a:t>
            </a:r>
            <a:r>
              <a:rPr lang="en"/>
              <a:t>transmitting</a:t>
            </a:r>
            <a:r>
              <a:rPr lang="en"/>
              <a:t> &amp; </a:t>
            </a:r>
            <a:r>
              <a:rPr lang="en"/>
              <a:t>receiving on.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GQRX will assist</a:t>
            </a:r>
            <a:endParaRPr/>
          </a:p>
        </p:txBody>
      </p:sp>
      <p:sp>
        <p:nvSpPr>
          <p:cNvPr id="201" name="Shape 20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975" y="1435600"/>
            <a:ext cx="5146176" cy="321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record and analyse</a:t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</a:t>
            </a:r>
            <a:r>
              <a:rPr lang="en"/>
              <a:t>what's</a:t>
            </a:r>
            <a:r>
              <a:rPr lang="en"/>
              <a:t> being transmitted and analyse in audacity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what we call on off keying</a:t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300" y="1737475"/>
            <a:ext cx="3873152" cy="242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tools- rtl_433</a:t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729325" y="2078875"/>
            <a:ext cx="3009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https://github.com/merbanan/rtl_433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allows us to demodulate what’s being sent.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Look at the difference between arm &amp; disarm.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1172475"/>
            <a:ext cx="4775757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easier way to identify | record | analyse</a:t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729325" y="2078875"/>
            <a:ext cx="3009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Ooktools comes with a similar set of tools that can be used in concert with gqrx/audacity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Commands: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ooktools signal search -S 434000000 -E 434100000 -i 10000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ooktools signal record -D ./arlec_202 -F 434059000 -f 1000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Shape 22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32328" l="13467" r="14241" t="8211"/>
          <a:stretch/>
        </p:blipFill>
        <p:spPr>
          <a:xfrm>
            <a:off x="3912300" y="1947300"/>
            <a:ext cx="5378349" cy="27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Replaying</a:t>
            </a:r>
            <a:endParaRPr/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ooktools, we can record &amp; replay the signal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Typically need to record several requests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ooktools signal record -D ./arlec_202 -F 434060000 -f 100 -b 9600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ooktools signal play -S ./arlec_202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Shape 23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400" y="1475850"/>
            <a:ext cx="4566548" cy="24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an overview of the talk</a:t>
            </a:r>
            <a:endParaRPr sz="1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Wireless security concepts</a:t>
            </a:r>
            <a:endParaRPr sz="1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Two targets for evaluation </a:t>
            </a:r>
            <a:endParaRPr sz="1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9285" l="4702" r="4693" t="3033"/>
          <a:stretch/>
        </p:blipFill>
        <p:spPr>
          <a:xfrm>
            <a:off x="-33200" y="-4672950"/>
            <a:ext cx="9177200" cy="1283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09225"/>
            <a:ext cx="3970750" cy="39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Jamming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Jamming is another option available to us...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ooktools signal jam -F &lt;freq&gt;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0" l="0" r="47786" t="57756"/>
          <a:stretch/>
        </p:blipFill>
        <p:spPr>
          <a:xfrm>
            <a:off x="4639575" y="1853850"/>
            <a:ext cx="4035373" cy="204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729450" y="864300"/>
            <a:ext cx="77097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</a:t>
            </a:r>
            <a:r>
              <a:rPr lang="en"/>
              <a:t> target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monitoring &amp; security system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Panasonic KX-HNB600AZ</a:t>
            </a:r>
            <a:r>
              <a:rPr i="1" lang="en"/>
              <a:t> (</a:t>
            </a:r>
            <a:r>
              <a:rPr i="1" lang="en"/>
              <a:t>Our attacks will be based off issues discovered in the KK-HNB600)</a:t>
            </a:r>
            <a:r>
              <a:rPr lang="en"/>
              <a:t>	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Retails for $200 from costco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Designed as a home alarm system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system communicates to individual devices over DECT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hub acts as a bridge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025" y="2006250"/>
            <a:ext cx="4335576" cy="286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</a:t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75" y="935675"/>
            <a:ext cx="322632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1- 802.11 traffic capture</a:t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for the network “internet” and conduct a wireshark capture of the network. This can be done through the aircrack suite.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airmon-ng start wlan0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airodump-ng wlan0mon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175" y="1355125"/>
            <a:ext cx="1742451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2- traffic analysis</a:t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through the wireshark captures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requests are sent in clear text &amp; without auth (except SIP number)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SIP number… </a:t>
            </a: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625" y="1225400"/>
            <a:ext cx="4204876" cy="165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975" y="3026724"/>
            <a:ext cx="4204876" cy="17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attacks? </a:t>
            </a:r>
            <a:endParaRPr/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portapack, it is possible to capture/analyse or jam DECT?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650" y="1803300"/>
            <a:ext cx="4335575" cy="2438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next?</a:t>
            </a:r>
            <a:endParaRPr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systems are “mutually supporting”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Understand their role/context and what these issues actually mean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075" y="1435775"/>
            <a:ext cx="417495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729325" y="2078875"/>
            <a:ext cx="422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intro into breaking wireless systems that have a security function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should have a appreciation of how to conduct jamming, replaying &amp; capturing wireless signals in COTS security products.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98" name="Shape 298"/>
          <p:cNvSpPr txBox="1"/>
          <p:nvPr>
            <p:ph idx="1" type="subTitle"/>
          </p:nvPr>
        </p:nvSpPr>
        <p:spPr>
          <a:xfrm>
            <a:off x="686225" y="212730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E: </a:t>
            </a:r>
            <a:r>
              <a:rPr lang="en" u="sng">
                <a:solidFill>
                  <a:schemeClr val="hlink"/>
                </a:solidFill>
                <a:hlinkClick r:id="rId3"/>
              </a:rPr>
              <a:t>info@mercuryiss.com.au</a:t>
            </a:r>
            <a:r>
              <a:rPr lang="en"/>
              <a:t> </a:t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52088"/>
            <a:ext cx="4572000" cy="217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175" y="3086350"/>
            <a:ext cx="1832850" cy="1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 McCann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Consultant</a:t>
            </a:r>
            <a:r>
              <a:rPr lang="en" sz="1800"/>
              <a:t>, Mercury ISS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Penetration Tester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13 years in Australian Army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Electronic Warfare and Cyber</a:t>
            </a:r>
            <a:endParaRPr sz="1800"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025" y="1318650"/>
            <a:ext cx="1944775" cy="25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325" y="456500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317525" y="4565000"/>
            <a:ext cx="1245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mccannwj</a:t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6422" y="4565000"/>
            <a:ext cx="632071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4401575" y="4565000"/>
            <a:ext cx="2963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https://wjmccann.github.io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driven this talk? 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Convergence</a:t>
            </a:r>
            <a:r>
              <a:rPr lang="en"/>
              <a:t> of the digital &amp; physical world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don’t analyse stuff to the depth we should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(in)security of IOT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729450" y="864300"/>
            <a:ext cx="77097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wireless [security] concepts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wireless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Wireless communication is any form of communication transfer between two points that are not physically connected. </a:t>
            </a:r>
            <a:endParaRPr i="1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975" y="2228600"/>
            <a:ext cx="3340875" cy="1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Radiofrequency spectrum</a:t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Managed by ACMA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We’ll be playing in the ISM bands where most devices live. </a:t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225" y="1853850"/>
            <a:ext cx="401734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Attacks we can do</a:t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Capture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Direction find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Replay 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Impersonate</a:t>
            </a:r>
            <a:endParaRPr/>
          </a:p>
          <a:p>
            <a: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Deny </a:t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300" y="2236625"/>
            <a:ext cx="3238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Hardware/kit for wireless security testing</a:t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124726" y="1739012"/>
            <a:ext cx="2894549" cy="342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